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1DF"/>
    <a:srgbClr val="E4A176"/>
    <a:srgbClr val="004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974" y="67"/>
      </p:cViewPr>
      <p:guideLst>
        <p:guide orient="horz" pos="11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Vrdská" userId="d21c7f45-de81-418e-bbbd-30447eb852ac" providerId="ADAL" clId="{DB12C402-AFF8-44B5-854B-06E2DD736398}"/>
    <pc:docChg chg="modSld">
      <pc:chgData name="Zuzana Vrdská" userId="d21c7f45-de81-418e-bbbd-30447eb852ac" providerId="ADAL" clId="{DB12C402-AFF8-44B5-854B-06E2DD736398}" dt="2023-07-31T08:33:02.699" v="30" actId="20577"/>
      <pc:docMkLst>
        <pc:docMk/>
      </pc:docMkLst>
      <pc:sldChg chg="modSp mod">
        <pc:chgData name="Zuzana Vrdská" userId="d21c7f45-de81-418e-bbbd-30447eb852ac" providerId="ADAL" clId="{DB12C402-AFF8-44B5-854B-06E2DD736398}" dt="2023-07-31T08:33:02.699" v="30" actId="20577"/>
        <pc:sldMkLst>
          <pc:docMk/>
          <pc:sldMk cId="3157381516" sldId="259"/>
        </pc:sldMkLst>
        <pc:spChg chg="mod">
          <ac:chgData name="Zuzana Vrdská" userId="d21c7f45-de81-418e-bbbd-30447eb852ac" providerId="ADAL" clId="{DB12C402-AFF8-44B5-854B-06E2DD736398}" dt="2023-07-31T08:33:02.699" v="30" actId="20577"/>
          <ac:spMkLst>
            <pc:docMk/>
            <pc:sldMk cId="3157381516" sldId="259"/>
            <ac:spMk id="8" creationId="{31EA041C-4736-8BB4-4B48-A01E33A829D1}"/>
          </ac:spMkLst>
        </pc:spChg>
        <pc:spChg chg="mod">
          <ac:chgData name="Zuzana Vrdská" userId="d21c7f45-de81-418e-bbbd-30447eb852ac" providerId="ADAL" clId="{DB12C402-AFF8-44B5-854B-06E2DD736398}" dt="2023-07-31T08:33:00.363" v="28" actId="1076"/>
          <ac:spMkLst>
            <pc:docMk/>
            <pc:sldMk cId="3157381516" sldId="259"/>
            <ac:spMk id="11" creationId="{C2E34103-B7E4-B045-2EC0-B0538322BD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7CEBE-1040-78E4-F979-5A97D49CB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765565-CBBB-B96E-F0BA-3A175AB51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1BB968-C4DF-FDA4-A45A-7B8B516D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7BC66A-0CA5-EC37-FF98-B7B5FF8A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0F64C7-D9B0-FAF6-D861-ABAF4944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1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A8DB8-A9FD-6CBB-EC17-EBEF29CF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22A1B7-E453-AEBE-E8C8-9E5BE33AF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9CFCF9-BE6B-891C-F274-6E7BE7C8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3CBC3-052F-D8FE-A9C4-F36F6947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C087B-CCB2-1D9A-DF7E-7D021B67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6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9BBF3B-7A2B-857D-F4A6-EE8FA5AB5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32CD3C-65D9-ECDE-CD22-4E6412CED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8A6707-FFF7-21DE-3517-D708799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247E77-3A09-E2BF-5BA5-F99A8659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A7D4E0-F68F-E16A-65BF-2ECA2E1F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39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ADD96-EF50-6F07-71B8-A7826002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B9310-0093-D9AF-D4DB-0B04ED41C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338F43-48A9-D692-B318-945E2E0C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4CC813-4805-E218-063C-C59EA8EC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672A0A-C0A4-B112-A9C6-46CA11DB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0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72364-77A1-311D-3829-CE94C2A9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77A7E6-1322-46F7-060A-70E3D6CDC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29C4BF-47F0-011F-522A-3CFB6F9D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47E6B4-A1BB-0D08-4889-505BE4E5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2FD9D-0D65-F629-AB53-A4A6D136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0DC30-5AE4-D208-BC07-13DEF022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3DF2C-2B8E-945E-17CC-8A9477F1A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D742AE-B26C-E824-3F42-DCF6068F2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F53C69-C9D9-FFAA-3527-D51CDC59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0776FE-EC16-1A33-AF34-E0B3796B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66C407-3571-1CA4-5976-FF926BAB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2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0569D-DAA9-0022-927A-E5550F0C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5BA29-BCD2-34D6-A57D-F406BA4CC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DB305A-F143-EC5F-A5F2-E7AABD847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0868BF-0D53-1E6A-70F3-62A312604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71ADBE-6325-4C07-5FCB-77DA60A10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AB5709-C335-7E52-A609-2C387214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3E0F02-F388-0C48-C6B1-13BEA478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313927-FA6F-EF77-0531-E76E0998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84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754CA-7E5E-078A-CBA1-AD452816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658F22-C105-66BF-AFEE-2CE93C11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250D53-3E00-6898-5EC8-37AD2E5E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3B542F-6AB2-2F85-6523-F5E2AE74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60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F0AF95-2911-1AB6-E294-EDD80DA8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3B126B-A3C6-359E-25E3-5C09FD8F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3A8E65-DB01-CA43-5B52-6480054C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8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74355-A597-A2BA-34CD-0F3C1F9A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322F80-829E-2A33-4422-F4C4C055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172292-0D8A-5BF4-A6AC-B95E0DB3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9F828A-25C7-0468-7E89-9CA6DA08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F92B4E-42C0-C937-E39F-5762FF87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68B640-9C22-656A-EBA9-0462DBEC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0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25D50-9146-2731-1AB3-A350A727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19A338-D842-052B-B898-F18ADF5CC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905CEA-4598-A35F-571C-F17E9A674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901EC3-5B72-0C81-6840-A7B93CCF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37A7D3-B44B-0646-BF76-6051A66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1B7736-C605-2E8E-1473-A98C25CC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24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530838-68B4-929B-D044-0E803BB4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5EC926-4FF8-2E6E-0CB1-11726775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6C3150-FCC0-51EE-A8B0-2FE486A73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B30F-590A-447F-B366-47450CB22516}" type="datetimeFigureOut">
              <a:rPr lang="cs-CZ" smtClean="0"/>
              <a:t>31.07.2023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FC7F1F-B6FD-1B2B-1DC8-82DA3123D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6B9468-3DF7-1302-0ECF-D375313B4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1926-372A-4AE4-A570-30D345DE3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28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CCFB5F6-726A-6B9E-964F-8B16E9C62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59" b="13972"/>
          <a:stretch/>
        </p:blipFill>
        <p:spPr>
          <a:xfrm flipH="1">
            <a:off x="-2197482" y="-2823145"/>
            <a:ext cx="8788196" cy="8256022"/>
          </a:xfrm>
          <a:prstGeom prst="flowChartConnector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65F1281C-9EB6-6AF4-5DDD-70BC7AFF6EC0}"/>
              </a:ext>
            </a:extLst>
          </p:cNvPr>
          <p:cNvSpPr/>
          <p:nvPr/>
        </p:nvSpPr>
        <p:spPr>
          <a:xfrm>
            <a:off x="-2683913" y="-4448080"/>
            <a:ext cx="10440000" cy="10440000"/>
          </a:xfrm>
          <a:prstGeom prst="ellipse">
            <a:avLst/>
          </a:prstGeom>
          <a:noFill/>
          <a:ln w="53975" cmpd="sng">
            <a:solidFill>
              <a:srgbClr val="004AB8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A8B74F8-AE62-4267-FAB2-9616778A937A}"/>
              </a:ext>
            </a:extLst>
          </p:cNvPr>
          <p:cNvSpPr/>
          <p:nvPr/>
        </p:nvSpPr>
        <p:spPr>
          <a:xfrm>
            <a:off x="3761250" y="3528906"/>
            <a:ext cx="2221654" cy="2221654"/>
          </a:xfrm>
          <a:prstGeom prst="ellipse">
            <a:avLst/>
          </a:prstGeom>
          <a:solidFill>
            <a:srgbClr val="004AB8">
              <a:alpha val="30000"/>
            </a:srgbClr>
          </a:solidFill>
          <a:ln w="38100" cmpd="sng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B58572-677A-A943-31DA-79A67FF48036}"/>
              </a:ext>
            </a:extLst>
          </p:cNvPr>
          <p:cNvSpPr txBox="1"/>
          <p:nvPr/>
        </p:nvSpPr>
        <p:spPr>
          <a:xfrm>
            <a:off x="7400711" y="3368164"/>
            <a:ext cx="4435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kern="1200" dirty="0">
                <a:solidFill>
                  <a:srgbClr val="004AB8"/>
                </a:solidFill>
                <a:latin typeface="Vulf Sans" panose="04040406060303040305" pitchFamily="82" charset="0"/>
                <a:cs typeface="Poppins" panose="00000500000000000000" pitchFamily="2" charset="-18"/>
              </a:rPr>
              <a:t>IPNA is </a:t>
            </a:r>
            <a:r>
              <a:rPr lang="cs-CZ" kern="1200" dirty="0">
                <a:solidFill>
                  <a:srgbClr val="004AB8"/>
                </a:solidFill>
                <a:latin typeface="Vulf Sans" panose="04040406060303040305" pitchFamily="82" charset="0"/>
                <a:cs typeface="Poppins" panose="00000500000000000000" pitchFamily="2" charset="-18"/>
              </a:rPr>
              <a:t>a </a:t>
            </a:r>
            <a:r>
              <a:rPr lang="en-US" kern="1200" dirty="0">
                <a:solidFill>
                  <a:srgbClr val="004AB8"/>
                </a:solidFill>
                <a:latin typeface="Vulf Sans" panose="04040406060303040305" pitchFamily="82" charset="0"/>
                <a:cs typeface="Poppins" panose="00000500000000000000" pitchFamily="2" charset="-18"/>
              </a:rPr>
              <a:t>global, nonprofit charitable organization that believes that all children deserve to be healthy and receive optimal treatment and care for kidney disease regardless of their economic level or political choice.</a:t>
            </a:r>
            <a:endParaRPr lang="cs-CZ" kern="1200" dirty="0">
              <a:solidFill>
                <a:srgbClr val="004AB8"/>
              </a:solidFill>
              <a:latin typeface="Vulf Sans" panose="04040406060303040305" pitchFamily="82" charset="0"/>
              <a:cs typeface="Poppins" panose="00000500000000000000" pitchFamily="2" charset="-18"/>
            </a:endParaRPr>
          </a:p>
          <a:p>
            <a:pPr marR="0" algn="l" rtl="0"/>
            <a:endParaRPr lang="cs-CZ" baseline="30000" dirty="0">
              <a:solidFill>
                <a:srgbClr val="004AB8"/>
              </a:solidFill>
              <a:latin typeface="Vulf Sans" panose="04040406060303040305" pitchFamily="82" charset="0"/>
              <a:cs typeface="Poppins" panose="00000500000000000000" pitchFamily="2" charset="-18"/>
            </a:endParaRPr>
          </a:p>
          <a:p>
            <a:pPr marR="0" algn="l" rtl="0"/>
            <a:r>
              <a:rPr lang="cs-CZ" baseline="30000" dirty="0">
                <a:solidFill>
                  <a:srgbClr val="004AB8"/>
                </a:solidFill>
                <a:latin typeface="Vulf Sans" panose="04040406060303040305" pitchFamily="82" charset="0"/>
                <a:cs typeface="Poppins" panose="00000500000000000000" pitchFamily="2" charset="-18"/>
              </a:rPr>
              <a:t>www.theipna.org</a:t>
            </a:r>
            <a:endParaRPr lang="cs-CZ" baseline="30000" dirty="0">
              <a:solidFill>
                <a:srgbClr val="004AB8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4F841BD9-94A8-83D7-44B7-7F590C83656B}"/>
              </a:ext>
            </a:extLst>
          </p:cNvPr>
          <p:cNvSpPr/>
          <p:nvPr/>
        </p:nvSpPr>
        <p:spPr>
          <a:xfrm>
            <a:off x="3213677" y="3035299"/>
            <a:ext cx="2646257" cy="2646257"/>
          </a:xfrm>
          <a:prstGeom prst="ellipse">
            <a:avLst/>
          </a:prstGeom>
          <a:noFill/>
          <a:ln w="41275" cmpd="sng">
            <a:solidFill>
              <a:srgbClr val="004AB8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7669086-4D17-E752-9D55-72CEA56C7968}"/>
              </a:ext>
            </a:extLst>
          </p:cNvPr>
          <p:cNvCxnSpPr>
            <a:cxnSpLocks/>
          </p:cNvCxnSpPr>
          <p:nvPr/>
        </p:nvCxnSpPr>
        <p:spPr>
          <a:xfrm flipV="1">
            <a:off x="1244600" y="4317577"/>
            <a:ext cx="744952" cy="1829223"/>
          </a:xfrm>
          <a:prstGeom prst="line">
            <a:avLst/>
          </a:prstGeom>
          <a:ln w="50800">
            <a:solidFill>
              <a:schemeClr val="accent1">
                <a:alpha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AD237F3-40A6-2FD6-AFEC-332D30B36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4434" y="5946601"/>
            <a:ext cx="4490166" cy="529610"/>
          </a:xfrm>
          <a:prstGeom prst="rect">
            <a:avLst/>
          </a:prstGeom>
        </p:spPr>
      </p:pic>
      <p:sp>
        <p:nvSpPr>
          <p:cNvPr id="21" name="Ovál 20">
            <a:extLst>
              <a:ext uri="{FF2B5EF4-FFF2-40B4-BE49-F238E27FC236}">
                <a16:creationId xmlns:a16="http://schemas.microsoft.com/office/drawing/2014/main" id="{066A0F49-DBDA-9F0E-AC5A-BCB1A1ACAA81}"/>
              </a:ext>
            </a:extLst>
          </p:cNvPr>
          <p:cNvSpPr/>
          <p:nvPr/>
        </p:nvSpPr>
        <p:spPr>
          <a:xfrm>
            <a:off x="10398863" y="771920"/>
            <a:ext cx="2076055" cy="2076055"/>
          </a:xfrm>
          <a:prstGeom prst="ellipse">
            <a:avLst/>
          </a:prstGeom>
          <a:solidFill>
            <a:srgbClr val="E4A176">
              <a:alpha val="70000"/>
            </a:srgbClr>
          </a:solidFill>
          <a:ln w="38100" cmpd="sng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836CFC70-FA16-9023-9314-A5C9D916D57E}"/>
              </a:ext>
            </a:extLst>
          </p:cNvPr>
          <p:cNvSpPr/>
          <p:nvPr/>
        </p:nvSpPr>
        <p:spPr>
          <a:xfrm>
            <a:off x="10606641" y="566713"/>
            <a:ext cx="2281262" cy="2281262"/>
          </a:xfrm>
          <a:prstGeom prst="ellipse">
            <a:avLst/>
          </a:prstGeom>
          <a:noFill/>
          <a:ln w="41275" cmpd="sng">
            <a:solidFill>
              <a:srgbClr val="E4A176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9787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ál 11">
            <a:extLst>
              <a:ext uri="{FF2B5EF4-FFF2-40B4-BE49-F238E27FC236}">
                <a16:creationId xmlns:a16="http://schemas.microsoft.com/office/drawing/2014/main" id="{0118F082-8271-49F5-4DD5-1F4BF221327D}"/>
              </a:ext>
            </a:extLst>
          </p:cNvPr>
          <p:cNvSpPr/>
          <p:nvPr/>
        </p:nvSpPr>
        <p:spPr>
          <a:xfrm>
            <a:off x="-6817320" y="-15098759"/>
            <a:ext cx="21600000" cy="21600000"/>
          </a:xfrm>
          <a:prstGeom prst="ellipse">
            <a:avLst/>
          </a:prstGeom>
          <a:noFill/>
          <a:ln w="50800" cmpd="sng">
            <a:solidFill>
              <a:srgbClr val="004AB8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C0255D-1642-CD44-2169-73985402202D}"/>
              </a:ext>
            </a:extLst>
          </p:cNvPr>
          <p:cNvSpPr txBox="1"/>
          <p:nvPr/>
        </p:nvSpPr>
        <p:spPr>
          <a:xfrm>
            <a:off x="610912" y="802694"/>
            <a:ext cx="8083508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ts val="3500"/>
              </a:lnSpc>
            </a:pPr>
            <a:r>
              <a:rPr lang="en-GB" sz="5400" b="0" i="0" u="none" strike="noStrike" baseline="30000" dirty="0">
                <a:solidFill>
                  <a:srgbClr val="004AB8"/>
                </a:solidFill>
                <a:latin typeface="Vulf Sans" panose="04040406060303040305" pitchFamily="82" charset="-18"/>
              </a:rPr>
              <a:t>IPNA </a:t>
            </a:r>
            <a:r>
              <a:rPr lang="cs-CZ" sz="5400" baseline="30000" dirty="0" err="1">
                <a:solidFill>
                  <a:srgbClr val="004AB8"/>
                </a:solidFill>
                <a:latin typeface="Vulf Sans" panose="04040406060303040305" pitchFamily="82" charset="-18"/>
              </a:rPr>
              <a:t>M</a:t>
            </a:r>
            <a:r>
              <a:rPr lang="cs-CZ" sz="5400" b="0" i="0" u="none" strike="noStrike" baseline="30000" dirty="0" err="1">
                <a:solidFill>
                  <a:srgbClr val="004AB8"/>
                </a:solidFill>
                <a:latin typeface="Vulf Sans" panose="04040406060303040305" pitchFamily="82" charset="-18"/>
              </a:rPr>
              <a:t>ission</a:t>
            </a:r>
            <a:endParaRPr lang="cs-CZ" sz="5400" baseline="30000" dirty="0">
              <a:solidFill>
                <a:srgbClr val="004AB8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EA041C-4736-8BB4-4B48-A01E33A829D1}"/>
              </a:ext>
            </a:extLst>
          </p:cNvPr>
          <p:cNvSpPr txBox="1"/>
          <p:nvPr/>
        </p:nvSpPr>
        <p:spPr>
          <a:xfrm>
            <a:off x="610911" y="1567039"/>
            <a:ext cx="97541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ts val="3200"/>
              </a:lnSpc>
            </a:pPr>
            <a:r>
              <a:rPr lang="en-US" sz="4000" b="0" i="0" u="none" strike="noStrike" baseline="30000" dirty="0">
                <a:solidFill>
                  <a:srgbClr val="004AB8"/>
                </a:solidFill>
                <a:latin typeface="Vulf Sans Light"/>
              </a:rPr>
              <a:t>IPNA´s mission is to lead the global efforts to enhance the care for all children with kidney disease through advocacy, education, training and research.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E34103-B7E4-B045-2EC0-B0538322BD7A}"/>
              </a:ext>
            </a:extLst>
          </p:cNvPr>
          <p:cNvSpPr txBox="1"/>
          <p:nvPr/>
        </p:nvSpPr>
        <p:spPr>
          <a:xfrm>
            <a:off x="2078333" y="3560196"/>
            <a:ext cx="3939186" cy="2049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ts val="2200"/>
              </a:lnSpc>
            </a:pPr>
            <a:r>
              <a:rPr lang="cs-CZ" sz="2200" b="0" i="0" u="none" strike="noStrike" baseline="300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1,808 </a:t>
            </a:r>
            <a:r>
              <a:rPr lang="cs-CZ" sz="2200" b="0" i="0" u="none" strike="noStrike" baseline="30000" dirty="0" err="1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members</a:t>
            </a:r>
            <a:endParaRPr lang="cs-CZ" sz="2200" b="0" i="0" u="none" strike="noStrike" baseline="300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R="0" algn="l" rtl="0">
              <a:lnSpc>
                <a:spcPts val="2200"/>
              </a:lnSpc>
            </a:pPr>
            <a:endParaRPr lang="cs-CZ" sz="2200" b="0" i="0" u="none" strike="noStrike" baseline="300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R="0" algn="l" rtl="0">
              <a:lnSpc>
                <a:spcPts val="2200"/>
              </a:lnSpc>
            </a:pPr>
            <a:r>
              <a:rPr lang="cs-CZ" sz="2200" baseline="30000" dirty="0" err="1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From</a:t>
            </a:r>
            <a:r>
              <a:rPr lang="cs-CZ" sz="2200" baseline="300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114 </a:t>
            </a:r>
            <a:r>
              <a:rPr lang="cs-CZ" sz="2200" baseline="30000" dirty="0" err="1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countries</a:t>
            </a:r>
            <a:endParaRPr lang="cs-CZ" sz="2200" baseline="300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R="0" algn="l" rtl="0">
              <a:lnSpc>
                <a:spcPts val="2200"/>
              </a:lnSpc>
            </a:pPr>
            <a:endParaRPr lang="cs-CZ" sz="2200" baseline="300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R="0" algn="l" rtl="0">
              <a:lnSpc>
                <a:spcPts val="2200"/>
              </a:lnSpc>
            </a:pPr>
            <a:r>
              <a:rPr lang="cs-CZ" sz="2200" b="0" i="0" u="none" strike="noStrike" baseline="300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260 </a:t>
            </a:r>
            <a:r>
              <a:rPr lang="cs-CZ" sz="2200" b="0" i="0" u="none" strike="noStrike" baseline="30000" dirty="0" err="1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Fellows</a:t>
            </a:r>
            <a:r>
              <a:rPr lang="cs-CZ" sz="2200" b="0" i="0" u="none" strike="noStrike" baseline="300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cs-CZ" sz="2200" b="0" i="0" u="none" strike="noStrike" baseline="30000" dirty="0" err="1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trained</a:t>
            </a:r>
            <a:r>
              <a:rPr lang="cs-CZ" sz="2200" b="0" i="0" u="none" strike="noStrike" baseline="300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cs-CZ" sz="2200" b="0" i="0" u="none" strike="noStrike" baseline="30000" dirty="0" err="1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worldwide</a:t>
            </a:r>
            <a:endParaRPr lang="cs-CZ" sz="2200" b="0" i="0" u="none" strike="noStrike" baseline="300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R="0" algn="l" rtl="0">
              <a:lnSpc>
                <a:spcPts val="2200"/>
              </a:lnSpc>
            </a:pPr>
            <a:endParaRPr lang="cs-CZ" sz="2200" b="0" i="0" u="none" strike="noStrike" baseline="300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R="0" algn="l" rtl="0">
              <a:lnSpc>
                <a:spcPts val="2200"/>
              </a:lnSpc>
            </a:pPr>
            <a:r>
              <a:rPr lang="en-US" sz="2200" b="0" i="0" u="none" strike="noStrike" baseline="300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186 Teaching Courses in 59 countries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1D4312C-0E4D-7CF0-CAE5-1FEB52E387CF}"/>
              </a:ext>
            </a:extLst>
          </p:cNvPr>
          <p:cNvSpPr/>
          <p:nvPr/>
        </p:nvSpPr>
        <p:spPr>
          <a:xfrm>
            <a:off x="9000489" y="3767398"/>
            <a:ext cx="2580599" cy="2580599"/>
          </a:xfrm>
          <a:prstGeom prst="ellipse">
            <a:avLst/>
          </a:prstGeom>
          <a:solidFill>
            <a:srgbClr val="004AB8">
              <a:alpha val="40000"/>
            </a:srgbClr>
          </a:solidFill>
          <a:ln w="38100" cmpd="sng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EC6A041-B28A-A323-9263-ECC48C11FDAB}"/>
              </a:ext>
            </a:extLst>
          </p:cNvPr>
          <p:cNvSpPr/>
          <p:nvPr/>
        </p:nvSpPr>
        <p:spPr>
          <a:xfrm>
            <a:off x="8694420" y="3413236"/>
            <a:ext cx="3088005" cy="3088005"/>
          </a:xfrm>
          <a:prstGeom prst="ellipse">
            <a:avLst/>
          </a:prstGeom>
          <a:noFill/>
          <a:ln w="47625" cmpd="sng">
            <a:solidFill>
              <a:srgbClr val="004AB8">
                <a:alpha val="6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2" name="Grafický objekt 1" descr="Skupina lidí  obrys">
            <a:extLst>
              <a:ext uri="{FF2B5EF4-FFF2-40B4-BE49-F238E27FC236}">
                <a16:creationId xmlns:a16="http://schemas.microsoft.com/office/drawing/2014/main" id="{487981E0-45BD-557B-35FB-3A4673BE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31" y="3310198"/>
            <a:ext cx="914400" cy="914400"/>
          </a:xfrm>
          <a:prstGeom prst="rect">
            <a:avLst/>
          </a:prstGeom>
        </p:spPr>
      </p:pic>
      <p:pic>
        <p:nvPicPr>
          <p:cNvPr id="3" name="Grafický objekt 2" descr="Třída se souvislou výplní">
            <a:extLst>
              <a:ext uri="{FF2B5EF4-FFF2-40B4-BE49-F238E27FC236}">
                <a16:creationId xmlns:a16="http://schemas.microsoft.com/office/drawing/2014/main" id="{44E86CA7-E2AB-AF98-3764-DEA6E3B20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912" y="45000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ál 11">
            <a:extLst>
              <a:ext uri="{FF2B5EF4-FFF2-40B4-BE49-F238E27FC236}">
                <a16:creationId xmlns:a16="http://schemas.microsoft.com/office/drawing/2014/main" id="{0118F082-8271-49F5-4DD5-1F4BF221327D}"/>
              </a:ext>
            </a:extLst>
          </p:cNvPr>
          <p:cNvSpPr/>
          <p:nvPr/>
        </p:nvSpPr>
        <p:spPr>
          <a:xfrm>
            <a:off x="6868435" y="668084"/>
            <a:ext cx="21600000" cy="21600000"/>
          </a:xfrm>
          <a:prstGeom prst="ellipse">
            <a:avLst/>
          </a:prstGeom>
          <a:noFill/>
          <a:ln w="50800" cmpd="sng">
            <a:solidFill>
              <a:srgbClr val="C391DF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C0255D-1642-CD44-2169-73985402202D}"/>
              </a:ext>
            </a:extLst>
          </p:cNvPr>
          <p:cNvSpPr txBox="1"/>
          <p:nvPr/>
        </p:nvSpPr>
        <p:spPr>
          <a:xfrm>
            <a:off x="5958983" y="805288"/>
            <a:ext cx="8083508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ts val="3500"/>
              </a:lnSpc>
            </a:pPr>
            <a:r>
              <a:rPr lang="en-GB" sz="5400" b="0" i="0" u="none" strike="noStrike" baseline="30000" dirty="0">
                <a:solidFill>
                  <a:srgbClr val="C391DF"/>
                </a:solidFill>
                <a:latin typeface="Vulf Sans" panose="04040406060303040305" pitchFamily="82" charset="-18"/>
              </a:rPr>
              <a:t>IPNA </a:t>
            </a:r>
            <a:r>
              <a:rPr lang="cs-CZ" sz="5400" b="0" i="0" u="none" strike="noStrike" baseline="30000" dirty="0" err="1">
                <a:solidFill>
                  <a:srgbClr val="C391DF"/>
                </a:solidFill>
                <a:latin typeface="Vulf Sans" panose="04040406060303040305" pitchFamily="82" charset="-18"/>
              </a:rPr>
              <a:t>Education</a:t>
            </a:r>
            <a:endParaRPr lang="cs-CZ" sz="5400" baseline="30000" dirty="0">
              <a:solidFill>
                <a:srgbClr val="C391DF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EA041C-4736-8BB4-4B48-A01E33A829D1}"/>
              </a:ext>
            </a:extLst>
          </p:cNvPr>
          <p:cNvSpPr txBox="1"/>
          <p:nvPr/>
        </p:nvSpPr>
        <p:spPr>
          <a:xfrm>
            <a:off x="5958983" y="1493477"/>
            <a:ext cx="6096000" cy="679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  <a:t>Fellowship Program</a:t>
            </a:r>
            <a:b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</a:br>
            <a: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  <a:t>Sister Renal Centers Program</a:t>
            </a:r>
            <a:b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</a:br>
            <a: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  <a:t>Teaching Courses</a:t>
            </a:r>
            <a:b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</a:br>
            <a: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  <a:t>Junior Master Classes</a:t>
            </a:r>
            <a:endParaRPr lang="cs-CZ" sz="4000" b="0" i="0" u="none" strike="noStrike" baseline="30000" dirty="0">
              <a:solidFill>
                <a:srgbClr val="C391DF"/>
              </a:solidFill>
              <a:latin typeface="Vulf Sans Light"/>
            </a:endParaRPr>
          </a:p>
          <a:p>
            <a:pPr marR="0" algn="l" rtl="0">
              <a:lnSpc>
                <a:spcPct val="150000"/>
              </a:lnSpc>
            </a:pPr>
            <a:r>
              <a:rPr lang="en-US" sz="4000" b="0" i="0" u="none" strike="noStrike" baseline="30000" dirty="0">
                <a:solidFill>
                  <a:srgbClr val="C391DF"/>
                </a:solidFill>
                <a:latin typeface="Vulf Sans Light"/>
              </a:rPr>
              <a:t>Webinars</a:t>
            </a:r>
            <a:endParaRPr lang="cs-CZ" sz="4000" b="0" i="0" u="none" strike="noStrike" baseline="30000" dirty="0">
              <a:solidFill>
                <a:srgbClr val="C391DF"/>
              </a:solidFill>
              <a:latin typeface="Vulf Sans Light"/>
            </a:endParaRPr>
          </a:p>
          <a:p>
            <a:pPr marR="0" algn="l" rtl="0">
              <a:lnSpc>
                <a:spcPct val="150000"/>
              </a:lnSpc>
            </a:pPr>
            <a:r>
              <a:rPr lang="cs-CZ" sz="4000" baseline="30000">
                <a:solidFill>
                  <a:srgbClr val="C391DF"/>
                </a:solidFill>
                <a:latin typeface="Vulf Sans Light"/>
              </a:rPr>
              <a:t>Global </a:t>
            </a:r>
            <a:r>
              <a:rPr lang="cs-CZ" sz="4000" baseline="30000" dirty="0">
                <a:solidFill>
                  <a:srgbClr val="C391DF"/>
                </a:solidFill>
                <a:latin typeface="Vulf Sans Light"/>
              </a:rPr>
              <a:t>Curriculum</a:t>
            </a:r>
          </a:p>
          <a:p>
            <a:pPr marR="0" algn="l" rtl="0">
              <a:lnSpc>
                <a:spcPct val="150000"/>
              </a:lnSpc>
            </a:pPr>
            <a:endParaRPr lang="cs-CZ" sz="4000" b="0" i="0" u="none" strike="noStrike" baseline="30000" dirty="0">
              <a:solidFill>
                <a:srgbClr val="C391DF"/>
              </a:solidFill>
              <a:latin typeface="Vulf Sans Light"/>
            </a:endParaRPr>
          </a:p>
          <a:p>
            <a:pPr marR="0" algn="l" rtl="0">
              <a:lnSpc>
                <a:spcPct val="150000"/>
              </a:lnSpc>
            </a:pPr>
            <a:endParaRPr lang="cs-CZ" sz="4000" baseline="30000" dirty="0">
              <a:solidFill>
                <a:srgbClr val="C391DF"/>
              </a:solidFill>
              <a:latin typeface="Vulf Sans Light"/>
            </a:endParaRPr>
          </a:p>
          <a:p>
            <a:pPr marR="0" algn="l" rtl="0">
              <a:lnSpc>
                <a:spcPct val="150000"/>
              </a:lnSpc>
            </a:pPr>
            <a:endParaRPr lang="cs-CZ" sz="4000" b="0" i="0" u="none" strike="noStrike" baseline="30000" dirty="0">
              <a:solidFill>
                <a:srgbClr val="C391DF"/>
              </a:solidFill>
              <a:latin typeface="Vulf Sans Light"/>
            </a:endParaRPr>
          </a:p>
          <a:p>
            <a:pPr marR="0" algn="l" rtl="0">
              <a:lnSpc>
                <a:spcPct val="150000"/>
              </a:lnSpc>
            </a:pPr>
            <a:endParaRPr lang="cs-CZ" sz="4000" b="0" i="0" u="none" strike="noStrike" baseline="30000" dirty="0">
              <a:solidFill>
                <a:srgbClr val="C391DF"/>
              </a:solidFill>
              <a:latin typeface="Vulf Sans Light"/>
            </a:endParaRPr>
          </a:p>
          <a:p>
            <a:pPr marR="0" algn="l" rtl="0">
              <a:lnSpc>
                <a:spcPct val="150000"/>
              </a:lnSpc>
            </a:pPr>
            <a:endParaRPr lang="en-GB" sz="4000" b="0" i="0" u="none" strike="noStrike" baseline="30000" dirty="0">
              <a:solidFill>
                <a:srgbClr val="C391DF"/>
              </a:solidFill>
              <a:latin typeface="Vulf Sans Ligh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E34103-B7E4-B045-2EC0-B0538322BD7A}"/>
              </a:ext>
            </a:extLst>
          </p:cNvPr>
          <p:cNvSpPr txBox="1"/>
          <p:nvPr/>
        </p:nvSpPr>
        <p:spPr>
          <a:xfrm>
            <a:off x="5958983" y="5278241"/>
            <a:ext cx="7550355" cy="3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ts val="2200"/>
              </a:lnSpc>
            </a:pPr>
            <a:r>
              <a:rPr lang="en-US" sz="2200" b="0" i="0" u="none" strike="noStrike" baseline="300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Thank you for being a part of our efforts as IPNA member. 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EC6A041-B28A-A323-9263-ECC48C11FDAB}"/>
              </a:ext>
            </a:extLst>
          </p:cNvPr>
          <p:cNvSpPr/>
          <p:nvPr/>
        </p:nvSpPr>
        <p:spPr>
          <a:xfrm>
            <a:off x="-1754966" y="227180"/>
            <a:ext cx="7067275" cy="6445357"/>
          </a:xfrm>
          <a:prstGeom prst="ellipse">
            <a:avLst/>
          </a:prstGeom>
          <a:noFill/>
          <a:ln w="41275" cmpd="sng">
            <a:solidFill>
              <a:srgbClr val="C391DF">
                <a:alpha val="6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58DF98F-C597-A148-D3BC-715FFFDCD8C3}"/>
              </a:ext>
            </a:extLst>
          </p:cNvPr>
          <p:cNvSpPr/>
          <p:nvPr/>
        </p:nvSpPr>
        <p:spPr>
          <a:xfrm>
            <a:off x="-17953324" y="-1357473"/>
            <a:ext cx="21600000" cy="21600000"/>
          </a:xfrm>
          <a:prstGeom prst="ellipse">
            <a:avLst/>
          </a:prstGeom>
          <a:noFill/>
          <a:ln w="50800" cmpd="sng">
            <a:solidFill>
              <a:srgbClr val="C391DF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944D1D-7072-483C-30C1-55D8387FE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r="14499"/>
          <a:stretch/>
        </p:blipFill>
        <p:spPr>
          <a:xfrm flipH="1">
            <a:off x="-757486" y="805288"/>
            <a:ext cx="5571862" cy="523445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5738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ál 11">
            <a:extLst>
              <a:ext uri="{FF2B5EF4-FFF2-40B4-BE49-F238E27FC236}">
                <a16:creationId xmlns:a16="http://schemas.microsoft.com/office/drawing/2014/main" id="{0118F082-8271-49F5-4DD5-1F4BF221327D}"/>
              </a:ext>
            </a:extLst>
          </p:cNvPr>
          <p:cNvSpPr/>
          <p:nvPr/>
        </p:nvSpPr>
        <p:spPr>
          <a:xfrm>
            <a:off x="-6613365" y="1259910"/>
            <a:ext cx="21600000" cy="21600000"/>
          </a:xfrm>
          <a:prstGeom prst="ellipse">
            <a:avLst/>
          </a:prstGeom>
          <a:noFill/>
          <a:ln w="50800" cmpd="sng">
            <a:solidFill>
              <a:srgbClr val="E4A176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C0255D-1642-CD44-2169-73985402202D}"/>
              </a:ext>
            </a:extLst>
          </p:cNvPr>
          <p:cNvSpPr txBox="1"/>
          <p:nvPr/>
        </p:nvSpPr>
        <p:spPr>
          <a:xfrm>
            <a:off x="610912" y="802694"/>
            <a:ext cx="8083508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ts val="3500"/>
              </a:lnSpc>
            </a:pPr>
            <a:r>
              <a:rPr lang="en-GB" sz="5400" b="0" i="0" u="none" strike="noStrike" baseline="30000" dirty="0">
                <a:solidFill>
                  <a:srgbClr val="E4A176"/>
                </a:solidFill>
                <a:latin typeface="Vulf Sans" panose="04040406060303040305" pitchFamily="82" charset="-18"/>
              </a:rPr>
              <a:t>IPNA </a:t>
            </a:r>
            <a:r>
              <a:rPr lang="cs-CZ" sz="5400" b="0" i="0" u="none" strike="noStrike" baseline="30000" dirty="0" err="1">
                <a:solidFill>
                  <a:srgbClr val="E4A176"/>
                </a:solidFill>
                <a:latin typeface="Vulf Sans" panose="04040406060303040305" pitchFamily="82" charset="-18"/>
              </a:rPr>
              <a:t>Clinical</a:t>
            </a:r>
            <a:r>
              <a:rPr lang="cs-CZ" sz="5400" b="0" i="0" u="none" strike="noStrike" baseline="30000" dirty="0">
                <a:solidFill>
                  <a:srgbClr val="E4A176"/>
                </a:solidFill>
                <a:latin typeface="Vulf Sans" panose="04040406060303040305" pitchFamily="82" charset="-18"/>
              </a:rPr>
              <a:t> </a:t>
            </a:r>
            <a:r>
              <a:rPr lang="cs-CZ" sz="5400" b="0" i="0" u="none" strike="noStrike" baseline="30000" dirty="0" err="1">
                <a:solidFill>
                  <a:srgbClr val="E4A176"/>
                </a:solidFill>
                <a:latin typeface="Vulf Sans" panose="04040406060303040305" pitchFamily="82" charset="-18"/>
              </a:rPr>
              <a:t>Practice</a:t>
            </a:r>
            <a:r>
              <a:rPr lang="cs-CZ" sz="5400" b="0" i="0" u="none" strike="noStrike" baseline="30000" dirty="0">
                <a:solidFill>
                  <a:srgbClr val="E4A176"/>
                </a:solidFill>
                <a:latin typeface="Vulf Sans" panose="04040406060303040305" pitchFamily="82" charset="-18"/>
              </a:rPr>
              <a:t> </a:t>
            </a:r>
            <a:r>
              <a:rPr lang="cs-CZ" sz="5400" b="0" i="0" u="none" strike="noStrike" baseline="30000" dirty="0" err="1">
                <a:solidFill>
                  <a:srgbClr val="E4A176"/>
                </a:solidFill>
                <a:latin typeface="Vulf Sans" panose="04040406060303040305" pitchFamily="82" charset="-18"/>
              </a:rPr>
              <a:t>Webinars</a:t>
            </a:r>
            <a:endParaRPr lang="cs-CZ" sz="5400" baseline="30000" dirty="0">
              <a:solidFill>
                <a:srgbClr val="E4A176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EA041C-4736-8BB4-4B48-A01E33A829D1}"/>
              </a:ext>
            </a:extLst>
          </p:cNvPr>
          <p:cNvSpPr txBox="1"/>
          <p:nvPr/>
        </p:nvSpPr>
        <p:spPr>
          <a:xfrm>
            <a:off x="641603" y="253071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ts val="3200"/>
              </a:lnSpc>
            </a:pPr>
            <a:r>
              <a:rPr lang="en-US" sz="4000" b="0" i="0" u="none" strike="noStrike" baseline="30000" dirty="0">
                <a:solidFill>
                  <a:srgbClr val="E4A176"/>
                </a:solidFill>
                <a:latin typeface="Vulf Sans Light"/>
              </a:rPr>
              <a:t>Every second month on Thursdays  4pm CET</a:t>
            </a:r>
          </a:p>
          <a:p>
            <a:pPr marR="0" algn="l" rtl="0">
              <a:lnSpc>
                <a:spcPts val="3200"/>
              </a:lnSpc>
            </a:pPr>
            <a:r>
              <a:rPr lang="en-US" sz="4000" b="0" i="0" u="none" strike="noStrike" baseline="30000" dirty="0">
                <a:solidFill>
                  <a:srgbClr val="E4A176"/>
                </a:solidFill>
                <a:latin typeface="Vulf Sans Light"/>
              </a:rPr>
              <a:t>Register at www.theipna.org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EC6A041-B28A-A323-9263-ECC48C11FDAB}"/>
              </a:ext>
            </a:extLst>
          </p:cNvPr>
          <p:cNvSpPr/>
          <p:nvPr/>
        </p:nvSpPr>
        <p:spPr>
          <a:xfrm>
            <a:off x="6351522" y="1004604"/>
            <a:ext cx="5771122" cy="5587837"/>
          </a:xfrm>
          <a:prstGeom prst="ellipse">
            <a:avLst/>
          </a:prstGeom>
          <a:noFill/>
          <a:ln w="41275" cmpd="sng">
            <a:solidFill>
              <a:srgbClr val="E4A176">
                <a:alpha val="6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D7CFC-9031-F199-8F26-3D303AA3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3322"/>
          <a:stretch/>
        </p:blipFill>
        <p:spPr>
          <a:xfrm>
            <a:off x="6674054" y="867304"/>
            <a:ext cx="5771122" cy="577112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632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65F1281C-9EB6-6AF4-5DDD-70BC7AFF6EC0}"/>
              </a:ext>
            </a:extLst>
          </p:cNvPr>
          <p:cNvSpPr/>
          <p:nvPr/>
        </p:nvSpPr>
        <p:spPr>
          <a:xfrm>
            <a:off x="-2683913" y="-4448080"/>
            <a:ext cx="10440000" cy="10440000"/>
          </a:xfrm>
          <a:prstGeom prst="ellipse">
            <a:avLst/>
          </a:prstGeom>
          <a:noFill/>
          <a:ln w="53975" cmpd="sng">
            <a:solidFill>
              <a:srgbClr val="004AB8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B58572-677A-A943-31DA-79A67FF48036}"/>
              </a:ext>
            </a:extLst>
          </p:cNvPr>
          <p:cNvSpPr txBox="1"/>
          <p:nvPr/>
        </p:nvSpPr>
        <p:spPr>
          <a:xfrm>
            <a:off x="7400711" y="3368164"/>
            <a:ext cx="4435913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4000" dirty="0">
                <a:solidFill>
                  <a:srgbClr val="004AB8"/>
                </a:solidFill>
                <a:latin typeface="Vulf Sans" panose="04040406060303040305" pitchFamily="82" charset="0"/>
                <a:cs typeface="Poppins" panose="00000500000000000000" pitchFamily="2" charset="-18"/>
              </a:rPr>
              <a:t>SAVE THE DATE!</a:t>
            </a:r>
            <a:endParaRPr lang="cs-CZ" sz="4000" kern="1200" dirty="0">
              <a:solidFill>
                <a:srgbClr val="004AB8"/>
              </a:solidFill>
              <a:latin typeface="Vulf Sans" panose="04040406060303040305" pitchFamily="82" charset="0"/>
              <a:cs typeface="Poppins" panose="00000500000000000000" pitchFamily="2" charset="-18"/>
            </a:endParaRPr>
          </a:p>
          <a:p>
            <a:pPr marR="0" algn="l" rtl="0"/>
            <a:endParaRPr lang="cs-CZ" baseline="30000" dirty="0">
              <a:solidFill>
                <a:srgbClr val="004AB8"/>
              </a:solidFill>
              <a:latin typeface="Vulf Sans" panose="04040406060303040305" pitchFamily="82" charset="0"/>
              <a:cs typeface="Poppins" panose="00000500000000000000" pitchFamily="2" charset="-18"/>
            </a:endParaRPr>
          </a:p>
          <a:p>
            <a:pPr marR="0" algn="l" rtl="0"/>
            <a:endParaRPr lang="cs-CZ" baseline="30000" dirty="0">
              <a:solidFill>
                <a:srgbClr val="004AB8"/>
              </a:solidFill>
              <a:latin typeface="Vulf Sans" panose="04040406060303040305" pitchFamily="82" charset="0"/>
              <a:cs typeface="Poppins" panose="00000500000000000000" pitchFamily="2" charset="-18"/>
            </a:endParaRPr>
          </a:p>
          <a:p>
            <a:pPr marR="0" algn="l" rtl="0"/>
            <a:r>
              <a:rPr lang="cs-CZ" sz="4000" baseline="30000" dirty="0">
                <a:solidFill>
                  <a:srgbClr val="004AB8"/>
                </a:solidFill>
                <a:latin typeface="Vulf Sans" panose="04040406060303040305" pitchFamily="82" charset="0"/>
                <a:cs typeface="Poppins" panose="00000500000000000000" pitchFamily="2" charset="-18"/>
              </a:rPr>
              <a:t>www.ipna2025.org</a:t>
            </a:r>
          </a:p>
          <a:p>
            <a:pPr marR="0" algn="l" rtl="0"/>
            <a:r>
              <a:rPr lang="cs-CZ" sz="4000" baseline="30000" dirty="0">
                <a:solidFill>
                  <a:srgbClr val="004AB8"/>
                </a:solidFill>
                <a:latin typeface="Vulf Sans" panose="04040406060303040305" pitchFamily="82" charset="0"/>
                <a:cs typeface="Poppins" panose="00000500000000000000" pitchFamily="2" charset="-18"/>
              </a:rPr>
              <a:t>www.theipna.org</a:t>
            </a:r>
            <a:endParaRPr lang="cs-CZ" sz="4000" baseline="30000" dirty="0">
              <a:solidFill>
                <a:srgbClr val="004AB8"/>
              </a:solidFill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AD237F3-40A6-2FD6-AFEC-332D30B36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4434" y="5946601"/>
            <a:ext cx="4490166" cy="529610"/>
          </a:xfrm>
          <a:prstGeom prst="rect">
            <a:avLst/>
          </a:prstGeom>
        </p:spPr>
      </p:pic>
      <p:sp>
        <p:nvSpPr>
          <p:cNvPr id="21" name="Ovál 20">
            <a:extLst>
              <a:ext uri="{FF2B5EF4-FFF2-40B4-BE49-F238E27FC236}">
                <a16:creationId xmlns:a16="http://schemas.microsoft.com/office/drawing/2014/main" id="{066A0F49-DBDA-9F0E-AC5A-BCB1A1ACAA81}"/>
              </a:ext>
            </a:extLst>
          </p:cNvPr>
          <p:cNvSpPr/>
          <p:nvPr/>
        </p:nvSpPr>
        <p:spPr>
          <a:xfrm>
            <a:off x="10398863" y="771920"/>
            <a:ext cx="2076055" cy="2076055"/>
          </a:xfrm>
          <a:prstGeom prst="ellipse">
            <a:avLst/>
          </a:prstGeom>
          <a:solidFill>
            <a:srgbClr val="E4A176">
              <a:alpha val="70000"/>
            </a:srgbClr>
          </a:solidFill>
          <a:ln w="38100" cmpd="sng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836CFC70-FA16-9023-9314-A5C9D916D57E}"/>
              </a:ext>
            </a:extLst>
          </p:cNvPr>
          <p:cNvSpPr/>
          <p:nvPr/>
        </p:nvSpPr>
        <p:spPr>
          <a:xfrm>
            <a:off x="10606641" y="566713"/>
            <a:ext cx="2281262" cy="2281262"/>
          </a:xfrm>
          <a:prstGeom prst="ellipse">
            <a:avLst/>
          </a:prstGeom>
          <a:noFill/>
          <a:ln w="41275" cmpd="sng">
            <a:solidFill>
              <a:srgbClr val="E4A176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270000"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7F40F93C-4B7D-4F4D-5777-84364FC3A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30" y="657105"/>
            <a:ext cx="4460488" cy="44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1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0F5638A20464E8A5BE47C94159514" ma:contentTypeVersion="14" ma:contentTypeDescription="Create a new document." ma:contentTypeScope="" ma:versionID="7bb02cd6e560dab51138dccaea06f9ba">
  <xsd:schema xmlns:xsd="http://www.w3.org/2001/XMLSchema" xmlns:xs="http://www.w3.org/2001/XMLSchema" xmlns:p="http://schemas.microsoft.com/office/2006/metadata/properties" xmlns:ns2="6ca79e65-df23-4799-8d47-d4cee6af9e18" xmlns:ns3="13706b9e-f26b-41d8-835a-ca7919b1f70d" targetNamespace="http://schemas.microsoft.com/office/2006/metadata/properties" ma:root="true" ma:fieldsID="c92f9608893d73a58a37aabdea634716" ns2:_="" ns3:_="">
    <xsd:import namespace="6ca79e65-df23-4799-8d47-d4cee6af9e18"/>
    <xsd:import namespace="13706b9e-f26b-41d8-835a-ca7919b1f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9e65-df23-4799-8d47-d4cee6af9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7a82321-f9b7-40e5-b493-b165275bb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06b9e-f26b-41d8-835a-ca7919b1f7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12204c-b203-4d65-8bc5-71ba80e15c90}" ma:internalName="TaxCatchAll" ma:showField="CatchAllData" ma:web="13706b9e-f26b-41d8-835a-ca7919b1f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C4EA0-A239-4A4F-AC27-A2326232B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a79e65-df23-4799-8d47-d4cee6af9e18"/>
    <ds:schemaRef ds:uri="13706b9e-f26b-41d8-835a-ca7919b1f7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348E39-C307-44A3-AAF6-3D3E030545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150</Words>
  <Application>Microsoft Office PowerPoint</Application>
  <PresentationFormat>Širokoúhlá obrazovka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Vulf Sans</vt:lpstr>
      <vt:lpstr>Vulf Sans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Kamrla</dc:creator>
  <cp:lastModifiedBy>Zuzana Vrdská</cp:lastModifiedBy>
  <cp:revision>23</cp:revision>
  <dcterms:created xsi:type="dcterms:W3CDTF">2023-07-20T12:34:35Z</dcterms:created>
  <dcterms:modified xsi:type="dcterms:W3CDTF">2023-07-31T08:33:09Z</dcterms:modified>
</cp:coreProperties>
</file>